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3"/>
  </p:notesMasterIdLst>
  <p:sldIdLst>
    <p:sldId id="256" r:id="rId2"/>
  </p:sldIdLst>
  <p:sldSz cx="15119350" cy="10691813"/>
  <p:notesSz cx="6888163" cy="100218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46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24"/>
    <p:restoredTop sz="94694"/>
  </p:normalViewPr>
  <p:slideViewPr>
    <p:cSldViewPr snapToGrid="0" showGuides="1">
      <p:cViewPr varScale="1">
        <p:scale>
          <a:sx n="68" d="100"/>
          <a:sy n="68" d="100"/>
        </p:scale>
        <p:origin x="48" y="90"/>
      </p:cViewPr>
      <p:guideLst>
        <p:guide orient="horz" pos="3368"/>
        <p:guide pos="46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2835"/>
          </a:xfrm>
          <a:prstGeom prst="rect">
            <a:avLst/>
          </a:prstGeom>
        </p:spPr>
        <p:txBody>
          <a:bodyPr vert="horz" lIns="92455" tIns="46227" rIns="92455" bIns="46227" rtlCol="0"/>
          <a:lstStyle>
            <a:lvl1pPr algn="l">
              <a:defRPr sz="1200"/>
            </a:lvl1pPr>
          </a:lstStyle>
          <a:p>
            <a:endParaRPr lang="en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0" cy="502835"/>
          </a:xfrm>
          <a:prstGeom prst="rect">
            <a:avLst/>
          </a:prstGeom>
        </p:spPr>
        <p:txBody>
          <a:bodyPr vert="horz" lIns="92455" tIns="46227" rIns="92455" bIns="46227" rtlCol="0"/>
          <a:lstStyle>
            <a:lvl1pPr algn="r">
              <a:defRPr sz="1200"/>
            </a:lvl1pPr>
          </a:lstStyle>
          <a:p>
            <a:fld id="{CBFBAA17-BAE3-134B-8773-945D1ED926D4}" type="datetimeFigureOut">
              <a:rPr lang="en-PT" smtClean="0"/>
              <a:t>11/22/2023</a:t>
            </a:fld>
            <a:endParaRPr lang="en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52513" y="1254125"/>
            <a:ext cx="478313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55" tIns="46227" rIns="92455" bIns="46227" rtlCol="0" anchor="ctr"/>
          <a:lstStyle/>
          <a:p>
            <a:endParaRPr lang="en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3033"/>
            <a:ext cx="5510530" cy="3946119"/>
          </a:xfrm>
          <a:prstGeom prst="rect">
            <a:avLst/>
          </a:prstGeom>
        </p:spPr>
        <p:txBody>
          <a:bodyPr vert="horz" lIns="92455" tIns="46227" rIns="92455" bIns="46227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519055"/>
            <a:ext cx="2984870" cy="502834"/>
          </a:xfrm>
          <a:prstGeom prst="rect">
            <a:avLst/>
          </a:prstGeom>
        </p:spPr>
        <p:txBody>
          <a:bodyPr vert="horz" lIns="92455" tIns="46227" rIns="92455" bIns="46227" rtlCol="0" anchor="b"/>
          <a:lstStyle>
            <a:lvl1pPr algn="l">
              <a:defRPr sz="1200"/>
            </a:lvl1pPr>
          </a:lstStyle>
          <a:p>
            <a:endParaRPr lang="en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9" y="9519055"/>
            <a:ext cx="2984870" cy="502834"/>
          </a:xfrm>
          <a:prstGeom prst="rect">
            <a:avLst/>
          </a:prstGeom>
        </p:spPr>
        <p:txBody>
          <a:bodyPr vert="horz" lIns="92455" tIns="46227" rIns="92455" bIns="46227" rtlCol="0" anchor="b"/>
          <a:lstStyle>
            <a:lvl1pPr algn="r">
              <a:defRPr sz="1200"/>
            </a:lvl1pPr>
          </a:lstStyle>
          <a:p>
            <a:fld id="{62C08E8F-3F01-0043-BBB1-ACB11BC7C194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914328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5238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1pPr>
    <a:lvl2pPr marL="537620" algn="l" defTabSz="1075238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2pPr>
    <a:lvl3pPr marL="1075238" algn="l" defTabSz="1075238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3pPr>
    <a:lvl4pPr marL="1612859" algn="l" defTabSz="1075238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4pPr>
    <a:lvl5pPr marL="2150478" algn="l" defTabSz="1075238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5pPr>
    <a:lvl6pPr marL="2688098" algn="l" defTabSz="1075238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6pPr>
    <a:lvl7pPr marL="3225716" algn="l" defTabSz="1075238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7pPr>
    <a:lvl8pPr marL="3763336" algn="l" defTabSz="1075238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8pPr>
    <a:lvl9pPr marL="4300956" algn="l" defTabSz="1075238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C08E8F-3F01-0043-BBB1-ACB11BC7C194}" type="slidenum">
              <a:rPr lang="en-PT" smtClean="0"/>
              <a:t>1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234831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1749795"/>
            <a:ext cx="12851448" cy="3722335"/>
          </a:xfrm>
        </p:spPr>
        <p:txBody>
          <a:bodyPr anchor="b"/>
          <a:lstStyle>
            <a:lvl1pPr algn="ctr">
              <a:defRPr sz="9354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11/22/2023</a:t>
            </a:fld>
            <a:endParaRPr lang="en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773380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11/22/2023</a:t>
            </a:fld>
            <a:endParaRPr lang="en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356399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69240"/>
            <a:ext cx="3260110" cy="906081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69240"/>
            <a:ext cx="9591338" cy="906081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11/22/2023</a:t>
            </a:fld>
            <a:endParaRPr lang="en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951861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11/22/2023</a:t>
            </a:fld>
            <a:endParaRPr lang="en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805660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2665532"/>
            <a:ext cx="13040439" cy="4447496"/>
          </a:xfrm>
        </p:spPr>
        <p:txBody>
          <a:bodyPr anchor="b"/>
          <a:lstStyle>
            <a:lvl1pPr>
              <a:defRPr sz="9354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7155103"/>
            <a:ext cx="13040439" cy="2338833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/>
                </a:solidFill>
              </a:defRPr>
            </a:lvl1pPr>
            <a:lvl2pPr marL="712775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2pPr>
            <a:lvl3pPr marL="1425550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3pPr>
            <a:lvl4pPr marL="21383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4pPr>
            <a:lvl5pPr marL="285109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5pPr>
            <a:lvl6pPr marL="356387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6pPr>
            <a:lvl7pPr marL="427664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7pPr>
            <a:lvl8pPr marL="49894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8pPr>
            <a:lvl9pPr marL="5702198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11/22/2023</a:t>
            </a:fld>
            <a:endParaRPr lang="en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43564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11/22/2023</a:t>
            </a:fld>
            <a:endParaRPr lang="en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007445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905482"/>
            <a:ext cx="6396193" cy="57443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620980"/>
            <a:ext cx="64276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905482"/>
            <a:ext cx="6427693" cy="57443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11/22/2023</a:t>
            </a:fld>
            <a:endParaRPr lang="en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801334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11/22/2023</a:t>
            </a:fld>
            <a:endParaRPr lang="en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4090650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11/22/2023</a:t>
            </a:fld>
            <a:endParaRPr lang="en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2034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39425"/>
            <a:ext cx="7654171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11/22/2023</a:t>
            </a:fld>
            <a:endParaRPr lang="en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11344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5"/>
            <a:ext cx="7654171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11/22/2023</a:t>
            </a:fld>
            <a:endParaRPr lang="en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79205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BA6B0-0A9D-2A4B-B164-A95D4D5DB786}" type="datetimeFigureOut">
              <a:rPr lang="en-PT" smtClean="0"/>
              <a:t>11/22/2023</a:t>
            </a:fld>
            <a:endParaRPr lang="en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525510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AE3410DD-FA5D-C78B-CA95-0D4121110C62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5119350" cy="106918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A7D636D-3848-A099-4C73-8C381662F1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160" y="1104189"/>
            <a:ext cx="7390787" cy="65000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1E1C54C-786F-CB05-F908-BEFDA03879E8}"/>
              </a:ext>
            </a:extLst>
          </p:cNvPr>
          <p:cNvSpPr txBox="1"/>
          <p:nvPr/>
        </p:nvSpPr>
        <p:spPr>
          <a:xfrm>
            <a:off x="972162" y="2625784"/>
            <a:ext cx="13095530" cy="754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PT" sz="4300" b="1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ENTIDADE PROMOTORA</a:t>
            </a:r>
            <a:r>
              <a:rPr lang="pt-PT" sz="4300" b="1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– </a:t>
            </a:r>
            <a:r>
              <a:rPr lang="pt-PT" sz="4300" b="1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Frezamolde</a:t>
            </a:r>
            <a:r>
              <a:rPr lang="pt-PT" sz="4300" b="1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Lda.</a:t>
            </a:r>
            <a:endParaRPr lang="en-PT" sz="4300" b="1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C53138-7059-DA51-A5B8-BB34F49304A9}"/>
              </a:ext>
            </a:extLst>
          </p:cNvPr>
          <p:cNvSpPr txBox="1"/>
          <p:nvPr/>
        </p:nvSpPr>
        <p:spPr>
          <a:xfrm>
            <a:off x="972160" y="4107838"/>
            <a:ext cx="11759101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3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DESCRIÇÃO DO PROJETO – </a:t>
            </a:r>
            <a:r>
              <a:rPr lang="en-GB" sz="43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Descarbonização</a:t>
            </a:r>
            <a:r>
              <a:rPr lang="en-GB" sz="43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GB" sz="43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início</a:t>
            </a:r>
            <a:r>
              <a:rPr lang="en-GB" sz="43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01-05-2023, </a:t>
            </a:r>
            <a:r>
              <a:rPr lang="en-GB" sz="43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fim</a:t>
            </a:r>
            <a:r>
              <a:rPr lang="en-GB" sz="43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30-04-2024</a:t>
            </a:r>
            <a:endParaRPr lang="en-PT" sz="4300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AB6FA56-1597-F446-5C17-7A8A988C8930}"/>
              </a:ext>
            </a:extLst>
          </p:cNvPr>
          <p:cNvSpPr txBox="1"/>
          <p:nvPr/>
        </p:nvSpPr>
        <p:spPr>
          <a:xfrm>
            <a:off x="972161" y="5713707"/>
            <a:ext cx="13559765" cy="754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3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OBJETIVOS – </a:t>
            </a:r>
            <a:r>
              <a:rPr lang="en-GB" sz="43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Descarbonização</a:t>
            </a:r>
            <a:r>
              <a:rPr lang="en-GB" sz="43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da </a:t>
            </a:r>
            <a:r>
              <a:rPr lang="en-GB" sz="43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Indústria</a:t>
            </a:r>
            <a:endParaRPr lang="en-PT" sz="4300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5699BF-744E-E375-1992-1057EA663225}"/>
              </a:ext>
            </a:extLst>
          </p:cNvPr>
          <p:cNvSpPr txBox="1"/>
          <p:nvPr/>
        </p:nvSpPr>
        <p:spPr>
          <a:xfrm>
            <a:off x="972161" y="7265240"/>
            <a:ext cx="10946539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300" b="1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INVESTIMENTO – € 162.907,50, </a:t>
            </a:r>
            <a:r>
              <a:rPr lang="en-GB" sz="4300" b="1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Apoio</a:t>
            </a:r>
            <a:r>
              <a:rPr lang="en-GB" sz="4300" b="1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de  € 138.471,38</a:t>
            </a:r>
            <a:endParaRPr lang="en-PT" sz="4300" b="1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288E0A-561A-C9DF-D398-09B0A9CBCB0B}"/>
              </a:ext>
            </a:extLst>
          </p:cNvPr>
          <p:cNvSpPr txBox="1"/>
          <p:nvPr/>
        </p:nvSpPr>
        <p:spPr>
          <a:xfrm>
            <a:off x="16091513" y="1636779"/>
            <a:ext cx="89996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2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Para </a:t>
            </a:r>
            <a:r>
              <a:rPr lang="en-GB" sz="3200" b="0" i="0" u="none" strike="noStrike" dirty="0" err="1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poder</a:t>
            </a:r>
            <a:r>
              <a:rPr lang="en-GB" sz="32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3200" b="0" i="0" u="none" strike="noStrike" dirty="0" err="1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alterar</a:t>
            </a:r>
            <a:r>
              <a:rPr lang="en-GB" sz="32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 o </a:t>
            </a:r>
            <a:r>
              <a:rPr lang="en-GB" sz="3200" b="0" i="0" u="none" strike="noStrike" dirty="0" err="1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powerpoint</a:t>
            </a:r>
            <a:r>
              <a:rPr lang="en-GB" sz="32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, </a:t>
            </a:r>
            <a:r>
              <a:rPr lang="en-GB" sz="3200" b="0" i="0" u="none" strike="noStrike" dirty="0" err="1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deverá</a:t>
            </a:r>
            <a:r>
              <a:rPr lang="en-GB" sz="32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 usar a </a:t>
            </a:r>
            <a:r>
              <a:rPr lang="en-GB" sz="3200" b="0" i="0" u="none" strike="noStrike" dirty="0" err="1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fonte</a:t>
            </a:r>
            <a:r>
              <a:rPr lang="en-GB" sz="32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 “Roboto”, que </a:t>
            </a:r>
            <a:r>
              <a:rPr lang="en-GB" sz="3200" b="0" i="0" u="none" strike="noStrike" dirty="0" err="1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pode</a:t>
            </a:r>
            <a:r>
              <a:rPr lang="en-GB" sz="32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 ser </a:t>
            </a:r>
            <a:r>
              <a:rPr lang="en-GB" sz="3200" b="0" i="0" u="none" strike="noStrike" dirty="0" err="1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descarregada</a:t>
            </a:r>
            <a:r>
              <a:rPr lang="en-GB" sz="32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3200" b="0" i="0" u="none" strike="noStrike" dirty="0" err="1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nesta</a:t>
            </a:r>
            <a:r>
              <a:rPr lang="en-GB" sz="32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 pasta.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3781F3-3A7C-0C1F-9480-2154EDC192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349" y="8714129"/>
            <a:ext cx="9409220" cy="129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875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 2013 - 2022">
  <a:themeElements>
    <a:clrScheme name="Office Them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 2013 -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 2013 -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133</TotalTime>
  <Words>53</Words>
  <Application>Microsoft Office PowerPoint</Application>
  <PresentationFormat>Personalizados</PresentationFormat>
  <Paragraphs>6</Paragraphs>
  <Slides>1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Roboto</vt:lpstr>
      <vt:lpstr>Office Theme 2013 - 2022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Frezamolde, Lda</cp:lastModifiedBy>
  <cp:revision>8</cp:revision>
  <cp:lastPrinted>2023-11-14T20:10:50Z</cp:lastPrinted>
  <dcterms:created xsi:type="dcterms:W3CDTF">2023-01-04T14:38:01Z</dcterms:created>
  <dcterms:modified xsi:type="dcterms:W3CDTF">2023-11-22T11:22:28Z</dcterms:modified>
</cp:coreProperties>
</file>